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95" r:id="rId5"/>
    <p:sldId id="296" r:id="rId6"/>
    <p:sldId id="294" r:id="rId7"/>
    <p:sldId id="297" r:id="rId8"/>
    <p:sldId id="298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97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188"/>
            <a:ext cx="976312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46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7155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0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5850"/>
            <a:ext cx="976312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78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9725025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45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738"/>
            <a:ext cx="97059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0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50"/>
            <a:ext cx="97345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92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888"/>
            <a:ext cx="9753600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94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450"/>
            <a:ext cx="9734550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57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9782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428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3"/>
            <a:ext cx="9744075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76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76200"/>
            <a:ext cx="7664561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979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938"/>
            <a:ext cx="9820275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20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972502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528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850"/>
            <a:ext cx="9763125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0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"/>
            <a:ext cx="9801225" cy="63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72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8325"/>
            <a:ext cx="98012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376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8012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333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013"/>
            <a:ext cx="9791700" cy="589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42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1063"/>
            <a:ext cx="9686925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490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313"/>
            <a:ext cx="97155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26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9753600" cy="590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67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1963"/>
            <a:ext cx="90678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200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613"/>
            <a:ext cx="9715500" cy="620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213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075"/>
            <a:ext cx="9753600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422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863"/>
            <a:ext cx="9734550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86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838"/>
            <a:ext cx="9782175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498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"/>
            <a:ext cx="9753600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364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150"/>
            <a:ext cx="9763125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1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74407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600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713"/>
            <a:ext cx="97821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33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263"/>
            <a:ext cx="9763125" cy="570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392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976312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61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76200"/>
            <a:ext cx="7664561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345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875"/>
            <a:ext cx="9772650" cy="581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09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513"/>
            <a:ext cx="9725025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163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2913"/>
            <a:ext cx="9820275" cy="597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92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19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19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4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195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075"/>
            <a:ext cx="9753600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80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0</Words>
  <Application>Microsoft Office PowerPoint</Application>
  <PresentationFormat>On-screen Show (4:3)</PresentationFormat>
  <Paragraphs>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Aruna Gadige</dc:creator>
  <cp:lastModifiedBy>Authorized User</cp:lastModifiedBy>
  <cp:revision>7</cp:revision>
  <dcterms:created xsi:type="dcterms:W3CDTF">2006-08-16T00:00:00Z</dcterms:created>
  <dcterms:modified xsi:type="dcterms:W3CDTF">2015-01-14T18:52:01Z</dcterms:modified>
</cp:coreProperties>
</file>